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media/image12.png" ContentType="image/png"/>
  <Override PartName="/ppt/media/image10.jpeg" ContentType="image/jpeg"/>
  <Override PartName="/ppt/media/image5.png" ContentType="image/png"/>
  <Override PartName="/ppt/media/image9.png" ContentType="image/png"/>
  <Override PartName="/ppt/media/image13.png" ContentType="image/png"/>
  <Override PartName="/ppt/media/image8.png" ContentType="image/png"/>
  <Override PartName="/ppt/media/image11.png" ContentType="image/png"/>
  <Override PartName="/ppt/media/image19.jpeg" ContentType="image/jpeg"/>
  <Override PartName="/ppt/media/image22.jpeg" ContentType="image/jpeg"/>
  <Override PartName="/ppt/media/image14.png" ContentType="image/png"/>
  <Override PartName="/ppt/media/image21.jpeg" ContentType="image/jpeg"/>
  <Override PartName="/ppt/media/image16.jpeg" ContentType="image/jpeg"/>
  <Override PartName="/ppt/media/image18.jpeg" ContentType="image/jpeg"/>
  <Override PartName="/ppt/media/image15.png" ContentType="image/png"/>
  <Override PartName="/ppt/media/image1.png" ContentType="image/png"/>
  <Override PartName="/ppt/media/image17.jpeg" ContentType="image/jpeg"/>
  <Override PartName="/ppt/media/image3.png" ContentType="image/png"/>
  <Override PartName="/ppt/media/image7.jpeg" ContentType="image/jpeg"/>
  <Override PartName="/ppt/media/image20.png" ContentType="image/png"/>
  <Override PartName="/ppt/media/image2.png" ContentType="image/png"/>
  <Override PartName="/ppt/media/image4.jpeg" ContentType="image/jpeg"/>
  <Override PartName="/ppt/media/image6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ffffff"/>
                </a:solidFill>
                <a:latin typeface="Goudy Old Style"/>
              </a:rPr>
              <a:t>Folie mittels Klicken verschieben</a:t>
            </a:r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de-DE" sz="1400" spc="-1" strike="noStrike">
                <a:latin typeface="Times New Roman"/>
              </a:rPr>
              <a:t>&lt;Kopfzeile&gt;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de-DE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de-DE" sz="1400" spc="-1" strike="noStrike">
                <a:latin typeface="Times New Roman"/>
              </a:defRPr>
            </a:lvl1pPr>
          </a:lstStyle>
          <a:p>
            <a:r>
              <a:rPr b="0" lang="de-DE" sz="1400" spc="-1" strike="noStrike">
                <a:latin typeface="Times New Roman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de-DE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116035AD-774F-4B34-BE64-30A7D9CA61F6}" type="slidenum">
              <a:rPr b="0" lang="de-DE" sz="1400" spc="-1" strike="noStrike">
                <a:latin typeface="Times New Roman"/>
              </a:rPr>
              <a:t>&lt;Foliennummer&gt;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de-DE" sz="2000" spc="-1" strike="noStrike">
                <a:latin typeface="Arial"/>
              </a:rPr>
              <a:t>Sebastian</a:t>
            </a:r>
            <a:endParaRPr b="0" lang="de-DE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None/>
            </a:pPr>
            <a:r>
              <a:rPr b="0" lang="de-DE" sz="2000" spc="-1" strike="noStrike">
                <a:latin typeface="Arial"/>
              </a:rPr>
              <a:t>(Namen jeder selber)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B7737AC-9203-4447-9EE8-04E5AF12B74D}" type="slidenum">
              <a:rPr b="0" lang="de-DE" sz="1200" spc="-1" strike="noStrike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de-DE" sz="2000" spc="-1" strike="noStrike">
                <a:latin typeface="Arial"/>
              </a:rPr>
              <a:t>Fynn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ABA5F7F-B8D1-431B-974C-FEEB009D20DF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de-DE" sz="2000" spc="-1" strike="noStrike">
                <a:latin typeface="Arial"/>
              </a:rPr>
              <a:t>Ben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737FBF3-DA2F-4FA3-9B96-F5E4E6A577A4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de-DE" sz="2000" spc="-1" strike="noStrike">
                <a:latin typeface="Arial"/>
              </a:rPr>
              <a:t>Fynn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79A9CA1-4742-47DF-9255-1014EC13B7CC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de-DE" sz="2000" spc="-1" strike="noStrike">
                <a:latin typeface="Arial"/>
              </a:rPr>
              <a:t>Ben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A3594B6-9A36-485F-AA13-5238C18D20D5}" type="slidenum">
              <a:rPr b="0" lang="de-DE" sz="1200" spc="-1" strike="noStrike">
                <a:latin typeface="Times New Roman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de-DE" sz="2000" spc="-1" strike="noStrike">
                <a:latin typeface="Arial"/>
              </a:rPr>
              <a:t>Fynn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26AC127-EA1D-44F1-AE37-FE432A3E46BB}" type="slidenum">
              <a:rPr b="0" lang="de-DE" sz="1200" spc="-1" strike="noStrike">
                <a:latin typeface="Times New Roman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de-DE" sz="2000" spc="-1" strike="noStrike">
                <a:latin typeface="Arial"/>
              </a:rPr>
              <a:t>Sebastian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0AE8EFD-2EA5-4AE7-B14D-AF072B9693CA}" type="slidenum">
              <a:rPr b="0" lang="de-DE" sz="1200" spc="-1" strike="noStrike">
                <a:latin typeface="Times New Roman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de-DE" sz="2000" spc="-1" strike="noStrike">
                <a:latin typeface="Arial"/>
              </a:rPr>
              <a:t>Ben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E563C747-C34A-48FD-9D95-AAD8BDF58631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FE3EEEB-5A8D-44B6-8307-1BCB0DFAD87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3B0F069-120D-4C35-A286-CB881D05247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7BD6EDB-1632-4A40-BA32-74247EF5CD0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41432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1496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368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41432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1496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DF24C3F-0E95-4886-8AD4-D9E6C3FFF5E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2625D8C-7523-4FE7-8FFE-9EE14562725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1FA1133-9C27-4348-BFB2-5523A2BEAF6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4F4056F-2E48-46A7-82AC-E6AD925211A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8D2E4D6-42EC-4EE0-B410-E845E9E7A03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3355F62-84D4-477C-94E2-83655BC1CFB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582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CC51419-49E6-4FC0-A427-9F174E02F4E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833BE15-F95D-45FA-A131-867831B0872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6E094E0-3A0B-4C18-B905-FEF752BEF72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43EED39-CC65-4D13-BEF9-417194E41DD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CC7BBC8-7130-47B4-A538-A0ADFD8F702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C104108-37A2-47A6-8DA1-06F34867D8E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73BB4C7-B602-47FB-947B-FCECBA67FFD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41432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14960" y="20764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91368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41432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14960" y="4016880"/>
            <a:ext cx="333360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BA2773A-7A58-4F78-9F5F-DCBC4D8BD63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F121354-8722-47E5-9F83-7FA80F9375C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2714B20-9A80-42FB-A037-D283F01BB12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BD75A1B-B831-4515-8C39-63AE65BDC93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582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6D75EBA-5BEB-4DE3-98B6-912AA745F5A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A052CEF-C7F1-4D5B-85E8-25466A02D7A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818C791-5536-46C0-ADBA-6CA7DE71518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E0A805F-89E5-4883-839C-73F102C4D3A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 algn="ctr">
              <a:lnSpc>
                <a:spcPct val="90000"/>
              </a:lnSpc>
              <a:buNone/>
            </a:pPr>
            <a:r>
              <a:rPr b="0" lang="de-DE" sz="5400" spc="-1" strike="noStrike">
                <a:solidFill>
                  <a:srgbClr val="f4edd8"/>
                </a:solidFill>
                <a:latin typeface="Goudy Old Style"/>
              </a:rPr>
              <a:t>Mastertitelformat bearbeiten</a:t>
            </a:r>
            <a:endParaRPr b="0" lang="de-DE" sz="54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de-DE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de-DE" sz="1100" spc="-1" strike="noStrike">
                <a:solidFill>
                  <a:srgbClr val="f2f2f2"/>
                </a:solidFill>
                <a:latin typeface="Goudy Old Style"/>
              </a:rPr>
              <a:t>&lt;Datum/Uhrzeit&gt;</a:t>
            </a:r>
            <a:endParaRPr b="0" lang="de-DE" sz="11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de-DE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de-DE" sz="1400" spc="-1" strike="noStrike">
                <a:latin typeface="Times New Roman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de-DE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7604246-73AC-40CB-95A5-8443C8C698A1}" type="slidenum">
              <a:rPr b="0" lang="de-DE" sz="1100" spc="-1" strike="noStrike">
                <a:solidFill>
                  <a:srgbClr val="f2f2f2"/>
                </a:solidFill>
                <a:latin typeface="Goudy Old Style"/>
              </a:rPr>
              <a:t>&lt;Foliennummer&gt;</a:t>
            </a:fld>
            <a:endParaRPr b="0" lang="de-DE" sz="11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1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300" spc="-1" strike="noStrike">
                <a:solidFill>
                  <a:srgbClr val="f4edd8"/>
                </a:solidFill>
                <a:latin typeface="Goudy Old Style"/>
              </a:rPr>
              <a:t>Format des Gliederungstextes durch Klicken bearbeiten</a:t>
            </a: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f4edd8"/>
                </a:solidFill>
                <a:latin typeface="Goudy Old Style"/>
              </a:rPr>
              <a:t>Zweite Gliederungsebene</a:t>
            </a:r>
            <a:endParaRPr b="0" lang="de-DE" sz="1800" spc="-1" strike="noStrike">
              <a:solidFill>
                <a:srgbClr val="f4edd8"/>
              </a:solidFill>
              <a:latin typeface="Goudy Old Style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f4edd8"/>
                </a:solidFill>
                <a:latin typeface="Goudy Old Style"/>
              </a:rPr>
              <a:t>Dritte Gliederungsebene</a:t>
            </a:r>
            <a:endParaRPr b="0" lang="de-DE" sz="1600" spc="-1" strike="noStrike">
              <a:solidFill>
                <a:srgbClr val="f4edd8"/>
              </a:solidFill>
              <a:latin typeface="Goudy Old Style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de-DE" sz="1600" spc="-1" strike="noStrike">
                <a:solidFill>
                  <a:srgbClr val="f4edd8"/>
                </a:solidFill>
                <a:latin typeface="Goudy Old Style"/>
              </a:rPr>
              <a:t>Vierte Gliederungsebene</a:t>
            </a:r>
            <a:endParaRPr b="0" lang="de-DE" sz="1600" spc="-1" strike="noStrike">
              <a:solidFill>
                <a:srgbClr val="f4edd8"/>
              </a:solidFill>
              <a:latin typeface="Goudy Old Style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f4edd8"/>
                </a:solidFill>
                <a:latin typeface="Goudy Old Style"/>
              </a:rPr>
              <a:t>Fünfte Gliederungsebene</a:t>
            </a:r>
            <a:endParaRPr b="0" lang="de-DE" sz="2000" spc="-1" strike="noStrike">
              <a:solidFill>
                <a:srgbClr val="f4edd8"/>
              </a:solidFill>
              <a:latin typeface="Goudy Old Style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f4edd8"/>
                </a:solidFill>
                <a:latin typeface="Goudy Old Style"/>
              </a:rPr>
              <a:t>Sechste Gliederungsebene</a:t>
            </a:r>
            <a:endParaRPr b="0" lang="de-DE" sz="2000" spc="-1" strike="noStrike">
              <a:solidFill>
                <a:srgbClr val="f4edd8"/>
              </a:solidFill>
              <a:latin typeface="Goudy Old Style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f4edd8"/>
                </a:solidFill>
                <a:latin typeface="Goudy Old Style"/>
              </a:rPr>
              <a:t>Siebte Gliederungsebene</a:t>
            </a:r>
            <a:endParaRPr b="0" lang="de-DE" sz="2000" spc="-1" strike="noStrike">
              <a:solidFill>
                <a:srgbClr val="f4edd8"/>
              </a:solidFill>
              <a:latin typeface="Goudy Old Style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de-DE" sz="4600" spc="-1" strike="noStrike">
                <a:solidFill>
                  <a:srgbClr val="f4edd8"/>
                </a:solidFill>
                <a:latin typeface="Goudy Old Style"/>
              </a:rPr>
              <a:t>Mastertitelformat bearbeiten</a:t>
            </a:r>
            <a:endParaRPr b="0" lang="de-DE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Autofit/>
          </a:bodyPr>
          <a:p>
            <a:pPr marL="343080" indent="-30600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300" spc="-1" strike="noStrike">
                <a:solidFill>
                  <a:srgbClr val="f4edd8"/>
                </a:solidFill>
                <a:latin typeface="Goudy Old Style"/>
              </a:rPr>
              <a:t>Mastertextformat bearbeiten</a:t>
            </a: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  <a:p>
            <a:pPr lvl="1" marL="720000" indent="-270000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de-DE" sz="2100" spc="-1" strike="noStrike">
                <a:solidFill>
                  <a:srgbClr val="f4edd8"/>
                </a:solidFill>
                <a:latin typeface="Goudy Old Style"/>
              </a:rPr>
              <a:t>Zweite Ebene</a:t>
            </a:r>
            <a:endParaRPr b="0" lang="de-DE" sz="2100" spc="-1" strike="noStrike">
              <a:solidFill>
                <a:srgbClr val="f4edd8"/>
              </a:solidFill>
              <a:latin typeface="Goudy Old Style"/>
            </a:endParaRPr>
          </a:p>
          <a:p>
            <a:pPr lvl="2" marL="1026000" indent="-21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1800" spc="-1" strike="noStrike">
                <a:solidFill>
                  <a:srgbClr val="f4edd8"/>
                </a:solidFill>
                <a:latin typeface="Goudy Old Style"/>
              </a:rPr>
              <a:t>Dritte Ebene</a:t>
            </a:r>
            <a:endParaRPr b="0" lang="de-DE" sz="1800" spc="-1" strike="noStrike">
              <a:solidFill>
                <a:srgbClr val="f4edd8"/>
              </a:solidFill>
              <a:latin typeface="Goudy Old Style"/>
            </a:endParaRPr>
          </a:p>
          <a:p>
            <a:pPr lvl="3" marL="1386000" indent="-21600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de-DE" sz="1600" spc="-1" strike="noStrike">
                <a:solidFill>
                  <a:srgbClr val="f4edd8"/>
                </a:solidFill>
                <a:latin typeface="Goudy Old Style"/>
              </a:rPr>
              <a:t>Vierte Ebene</a:t>
            </a:r>
            <a:endParaRPr b="0" lang="de-DE" sz="1600" spc="-1" strike="noStrike">
              <a:solidFill>
                <a:srgbClr val="f4edd8"/>
              </a:solidFill>
              <a:latin typeface="Goudy Old Style"/>
            </a:endParaRPr>
          </a:p>
          <a:p>
            <a:pPr lvl="4" marL="1674000" indent="-21600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1600" spc="-1" strike="noStrike">
                <a:solidFill>
                  <a:srgbClr val="f4edd8"/>
                </a:solidFill>
                <a:latin typeface="Goudy Old Style"/>
              </a:rPr>
              <a:t>Fünfte Ebene</a:t>
            </a:r>
            <a:endParaRPr b="0" lang="de-DE" sz="16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de-DE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de-DE" sz="1100" spc="-1" strike="noStrike">
                <a:solidFill>
                  <a:srgbClr val="f2f2f2"/>
                </a:solidFill>
                <a:latin typeface="Goudy Old Style"/>
              </a:rPr>
              <a:t>&lt;Datum/Uhrzeit&gt;</a:t>
            </a:r>
            <a:endParaRPr b="0" lang="de-DE" sz="11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de-DE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de-DE" sz="1400" spc="-1" strike="noStrike">
                <a:latin typeface="Times New Roman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de-DE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097566D-879B-41FC-8B0C-974746CE783D}" type="slidenum">
              <a:rPr b="0" lang="de-DE" sz="1100" spc="-1" strike="noStrike">
                <a:solidFill>
                  <a:srgbClr val="f2f2f2"/>
                </a:solidFill>
                <a:latin typeface="Goudy Old Style"/>
              </a:rPr>
              <a:t>&lt;Foliennummer&gt;</a:t>
            </a:fld>
            <a:endParaRPr b="0" lang="de-DE" sz="11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13.xml"/><Relationship Id="rId7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jpe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jpe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Bild 4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89" name="Freihandform 5"/>
          <p:cNvSpPr/>
          <p:nvPr/>
        </p:nvSpPr>
        <p:spPr>
          <a:xfrm rot="5400000">
            <a:off x="7132320" y="1385640"/>
            <a:ext cx="4030920" cy="4100040"/>
          </a:xfrm>
          <a:custGeom>
            <a:avLst/>
            <a:gdLst/>
            <a:ahLst/>
            <a:rect l="l" t="t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  <a:effectLst>
            <a:outerShdw algn="tl" blurRad="50760" dir="5400000" dist="38160" rotWithShape="0">
              <a:srgbClr val="000000">
                <a:alpha val="43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7390080" y="1673640"/>
            <a:ext cx="3484800" cy="2420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</a:rPr>
              <a:t>Projektarbeit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</a:rPr>
              <a:t>	</a:t>
            </a:r>
            <a:endParaRPr b="0" lang="de-DE" sz="40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7390080" y="4158000"/>
            <a:ext cx="3484800" cy="10263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 fontScale="65000"/>
          </a:bodyPr>
          <a:p>
            <a:pPr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300" spc="-1" strike="noStrike">
                <a:solidFill>
                  <a:srgbClr val="ffffff"/>
                </a:solidFill>
                <a:latin typeface="Goudy Old Style"/>
              </a:rPr>
              <a:t>Sebastian Albert </a:t>
            </a:r>
            <a:endParaRPr b="0" lang="de-DE" sz="2300" spc="-1" strike="noStrike">
              <a:latin typeface="Arial"/>
            </a:endParaRPr>
          </a:p>
          <a:p>
            <a:pPr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300" spc="-1" strike="noStrike">
                <a:solidFill>
                  <a:srgbClr val="ffffff"/>
                </a:solidFill>
                <a:latin typeface="Goudy Old Style"/>
              </a:rPr>
              <a:t>Ben Stahl</a:t>
            </a:r>
            <a:endParaRPr b="0" lang="de-DE" sz="2300" spc="-1" strike="noStrike">
              <a:latin typeface="Arial"/>
            </a:endParaRPr>
          </a:p>
          <a:p>
            <a:pPr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300" spc="-1" strike="noStrike">
                <a:solidFill>
                  <a:srgbClr val="ffffff"/>
                </a:solidFill>
                <a:latin typeface="Goudy Old Style"/>
              </a:rPr>
              <a:t>Fynn Federer</a:t>
            </a:r>
            <a:endParaRPr b="0" lang="de-DE" sz="2300" spc="-1" strike="noStrike">
              <a:latin typeface="Arial"/>
            </a:endParaRPr>
          </a:p>
        </p:txBody>
      </p:sp>
      <p:pic>
        <p:nvPicPr>
          <p:cNvPr id="92" name="Grafik 7" descr=""/>
          <p:cNvPicPr/>
          <p:nvPr/>
        </p:nvPicPr>
        <p:blipFill>
          <a:blip r:embed="rId4"/>
          <a:stretch/>
        </p:blipFill>
        <p:spPr>
          <a:xfrm>
            <a:off x="398160" y="1760040"/>
            <a:ext cx="6300720" cy="3337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Bild 2" descr=""/>
          <p:cNvPicPr/>
          <p:nvPr/>
        </p:nvPicPr>
        <p:blipFill>
          <a:blip r:embed="rId1"/>
          <a:stretch/>
        </p:blipFill>
        <p:spPr>
          <a:xfrm>
            <a:off x="0" y="0"/>
            <a:ext cx="6095520" cy="6857640"/>
          </a:xfrm>
          <a:prstGeom prst="rect">
            <a:avLst/>
          </a:prstGeom>
          <a:ln w="0">
            <a:noFill/>
          </a:ln>
        </p:spPr>
      </p:pic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800" cy="9702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 fontScale="79000"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</a:rPr>
              <a:t>Vielen Dank für ihre Aufmerksamkeit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</a:rPr>
              <a:t>	</a:t>
            </a:r>
            <a:endParaRPr b="0" lang="de-DE" sz="40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3160" cy="4058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/>
          </a:bodyPr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</a:rPr>
              <a:t>Noch Fragen?</a:t>
            </a:r>
            <a:endParaRPr b="0" lang="de-DE" sz="2400" spc="-1" strike="noStrike">
              <a:solidFill>
                <a:srgbClr val="f4edd8"/>
              </a:solidFill>
              <a:latin typeface="Goudy Old Styl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Bild 2" descr=""/>
          <p:cNvPicPr/>
          <p:nvPr/>
        </p:nvPicPr>
        <p:blipFill>
          <a:blip r:embed="rId1"/>
          <a:stretch/>
        </p:blipFill>
        <p:spPr>
          <a:xfrm>
            <a:off x="0" y="0"/>
            <a:ext cx="6095520" cy="6857640"/>
          </a:xfrm>
          <a:prstGeom prst="rect">
            <a:avLst/>
          </a:prstGeom>
          <a:ln w="0">
            <a:noFill/>
          </a:ln>
        </p:spPr>
      </p:pic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800" cy="9702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</a:rPr>
              <a:t>Gliederung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</a:rPr>
              <a:t>	</a:t>
            </a:r>
            <a:endParaRPr b="0" lang="de-DE" sz="40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3160" cy="4058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/>
          </a:bodyPr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</a:rPr>
              <a:t>UML</a:t>
            </a:r>
            <a:endParaRPr b="0" lang="de-DE" sz="2400" spc="-1" strike="noStrike">
              <a:solidFill>
                <a:srgbClr val="f4edd8"/>
              </a:solidFill>
              <a:latin typeface="Goudy Old Style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</a:rPr>
              <a:t>Struktogramme</a:t>
            </a:r>
            <a:endParaRPr b="0" lang="de-DE" sz="2400" spc="-1" strike="noStrike">
              <a:solidFill>
                <a:srgbClr val="f4edd8"/>
              </a:solidFill>
              <a:latin typeface="Goudy Old Style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</a:rPr>
              <a:t>Weitere Funktionen</a:t>
            </a:r>
            <a:endParaRPr b="0" lang="de-DE" sz="2400" spc="-1" strike="noStrike">
              <a:solidFill>
                <a:srgbClr val="f4edd8"/>
              </a:solidFill>
              <a:latin typeface="Goudy Old Style"/>
            </a:endParaRPr>
          </a:p>
          <a:p>
            <a:pPr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</a:pPr>
            <a:endParaRPr b="0" lang="de-DE" sz="2400" spc="-1" strike="noStrike">
              <a:solidFill>
                <a:srgbClr val="f4edd8"/>
              </a:solidFill>
              <a:latin typeface="Goudy Old Styl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hteck 54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 rotWithShape="0">
            <a:blip r:embed="rId2"/>
            <a:srcRect/>
            <a:stretch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7" name="Bild 2" descr=""/>
          <p:cNvPicPr/>
          <p:nvPr/>
        </p:nvPicPr>
        <p:blipFill>
          <a:blip r:embed="rId3"/>
          <a:stretch/>
        </p:blipFill>
        <p:spPr>
          <a:xfrm>
            <a:off x="0" y="0"/>
            <a:ext cx="6095520" cy="6857640"/>
          </a:xfrm>
          <a:prstGeom prst="rect">
            <a:avLst/>
          </a:prstGeom>
          <a:ln w="0">
            <a:noFill/>
          </a:ln>
        </p:spPr>
      </p:pic>
      <p:pic>
        <p:nvPicPr>
          <p:cNvPr id="98" name="Bild 56" descr=""/>
          <p:cNvPicPr/>
          <p:nvPr/>
        </p:nvPicPr>
        <p:blipFill>
          <a:blip r:embed="rId4"/>
          <a:stretch/>
        </p:blipFill>
        <p:spPr>
          <a:xfrm>
            <a:off x="6257160" y="0"/>
            <a:ext cx="5934600" cy="6857640"/>
          </a:xfrm>
          <a:prstGeom prst="rect">
            <a:avLst/>
          </a:prstGeom>
          <a:ln w="0">
            <a:noFill/>
          </a:ln>
        </p:spPr>
      </p:pic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800" cy="9702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</a:rPr>
              <a:t>	</a:t>
            </a:r>
            <a:endParaRPr b="0" lang="de-DE" sz="40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3160" cy="4058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pic>
        <p:nvPicPr>
          <p:cNvPr id="101" name="Grafik 6" descr=""/>
          <p:cNvPicPr/>
          <p:nvPr/>
        </p:nvPicPr>
        <p:blipFill>
          <a:blip r:embed="rId5"/>
          <a:stretch/>
        </p:blipFill>
        <p:spPr>
          <a:xfrm>
            <a:off x="0" y="-289080"/>
            <a:ext cx="12191760" cy="7146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pic>
        <p:nvPicPr>
          <p:cNvPr id="104" name="Grafik 4" descr=""/>
          <p:cNvPicPr/>
          <p:nvPr/>
        </p:nvPicPr>
        <p:blipFill>
          <a:blip r:embed="rId1"/>
          <a:stretch/>
        </p:blipFill>
        <p:spPr>
          <a:xfrm>
            <a:off x="0" y="746640"/>
            <a:ext cx="12191760" cy="536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pic>
        <p:nvPicPr>
          <p:cNvPr id="106" name="Inhaltsplatzhalter 10" descr=""/>
          <p:cNvPicPr/>
          <p:nvPr/>
        </p:nvPicPr>
        <p:blipFill>
          <a:blip r:embed="rId1"/>
          <a:stretch/>
        </p:blipFill>
        <p:spPr>
          <a:xfrm>
            <a:off x="6870960" y="15840"/>
            <a:ext cx="4406760" cy="6825960"/>
          </a:xfrm>
          <a:prstGeom prst="rect">
            <a:avLst/>
          </a:prstGeom>
          <a:ln w="0">
            <a:noFill/>
          </a:ln>
          <a:effectLst>
            <a:outerShdw blurRad="25560" dir="0">
              <a:srgbClr val="000000">
                <a:alpha val="46000"/>
              </a:srgbClr>
            </a:outerShdw>
          </a:effectLst>
        </p:spPr>
      </p:pic>
      <p:pic>
        <p:nvPicPr>
          <p:cNvPr id="107" name="Grafik 12" descr=""/>
          <p:cNvPicPr/>
          <p:nvPr/>
        </p:nvPicPr>
        <p:blipFill>
          <a:blip r:embed="rId2"/>
          <a:stretch/>
        </p:blipFill>
        <p:spPr>
          <a:xfrm>
            <a:off x="924480" y="15840"/>
            <a:ext cx="441108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459720" y="-17640"/>
            <a:ext cx="5120280" cy="6857640"/>
          </a:xfrm>
          <a:prstGeom prst="rect">
            <a:avLst/>
          </a:prstGeom>
          <a:ln w="0">
            <a:noFill/>
          </a:ln>
        </p:spPr>
      </p:pic>
      <p:pic>
        <p:nvPicPr>
          <p:cNvPr id="109" name="" descr=""/>
          <p:cNvPicPr/>
          <p:nvPr/>
        </p:nvPicPr>
        <p:blipFill>
          <a:blip r:embed="rId2"/>
          <a:stretch/>
        </p:blipFill>
        <p:spPr>
          <a:xfrm>
            <a:off x="5940000" y="360"/>
            <a:ext cx="512028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" descr=""/>
          <p:cNvPicPr/>
          <p:nvPr/>
        </p:nvPicPr>
        <p:blipFill>
          <a:blip r:embed="rId1"/>
          <a:stretch/>
        </p:blipFill>
        <p:spPr>
          <a:xfrm>
            <a:off x="540000" y="0"/>
            <a:ext cx="5120280" cy="6857640"/>
          </a:xfrm>
          <a:prstGeom prst="rect">
            <a:avLst/>
          </a:prstGeom>
          <a:ln w="0">
            <a:noFill/>
          </a:ln>
        </p:spPr>
      </p:pic>
      <p:pic>
        <p:nvPicPr>
          <p:cNvPr id="111" name="" descr=""/>
          <p:cNvPicPr/>
          <p:nvPr/>
        </p:nvPicPr>
        <p:blipFill>
          <a:blip r:embed="rId2"/>
          <a:stretch/>
        </p:blipFill>
        <p:spPr>
          <a:xfrm>
            <a:off x="5940000" y="-17640"/>
            <a:ext cx="512028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endParaRPr b="0" lang="de-DE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de-DE" sz="2300" spc="-1" strike="noStrike">
              <a:solidFill>
                <a:srgbClr val="f4edd8"/>
              </a:solidFill>
              <a:latin typeface="Goudy Old Style"/>
            </a:endParaRPr>
          </a:p>
        </p:txBody>
      </p:sp>
      <p:pic>
        <p:nvPicPr>
          <p:cNvPr id="114" name="Grafik 4" descr=""/>
          <p:cNvPicPr/>
          <p:nvPr/>
        </p:nvPicPr>
        <p:blipFill>
          <a:blip r:embed="rId1"/>
          <a:stretch/>
        </p:blipFill>
        <p:spPr>
          <a:xfrm>
            <a:off x="2151720" y="9000"/>
            <a:ext cx="7887960" cy="683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Bild 2" descr=""/>
          <p:cNvPicPr/>
          <p:nvPr/>
        </p:nvPicPr>
        <p:blipFill>
          <a:blip r:embed="rId1"/>
          <a:stretch/>
        </p:blipFill>
        <p:spPr>
          <a:xfrm>
            <a:off x="0" y="0"/>
            <a:ext cx="6095520" cy="6857640"/>
          </a:xfrm>
          <a:prstGeom prst="rect">
            <a:avLst/>
          </a:prstGeom>
          <a:ln w="0">
            <a:noFill/>
          </a:ln>
        </p:spPr>
      </p:pic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800" cy="9702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 fontScale="79000"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</a:rPr>
              <a:t>Weitere Programmfunktionen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</a:rPr>
              <a:t>	</a:t>
            </a:r>
            <a:endParaRPr b="0" lang="de-DE" sz="40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3160" cy="4058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/>
          </a:bodyPr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</a:rPr>
              <a:t>Funktion zum Sortieren der Produkte</a:t>
            </a:r>
            <a:endParaRPr b="0" lang="de-DE" sz="2400" spc="-1" strike="noStrike">
              <a:solidFill>
                <a:srgbClr val="f4edd8"/>
              </a:solidFill>
              <a:latin typeface="Goudy Old Style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</a:rPr>
              <a:t>Textfeld für Lagerplatz &amp; Mitarbeiter</a:t>
            </a:r>
            <a:endParaRPr b="0" lang="de-DE" sz="2400" spc="-1" strike="noStrike">
              <a:solidFill>
                <a:srgbClr val="f4edd8"/>
              </a:solidFill>
              <a:latin typeface="Goudy Old Style"/>
            </a:endParaRPr>
          </a:p>
          <a:p>
            <a:pPr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</a:pPr>
            <a:endParaRPr b="0" lang="de-DE" sz="2400" spc="-1" strike="noStrike">
              <a:solidFill>
                <a:srgbClr val="f4edd8"/>
              </a:solidFill>
              <a:latin typeface="Goudy Old Styl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{3C7C7F33-7192-4D4F-85A5-1EF8496F6738}tf55705232_win32</Template>
  <TotalTime>3</TotalTime>
  <Application>LibreOffice/7.3.4.2$Linux_X86_64 LibreOffice_project/30$Build-2</Application>
  <AppVersion>15.0000</AppVersion>
  <Words>58</Words>
  <Paragraphs>31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2022-07-02T12:39:36Z</dcterms:created>
  <dc:creator>Ben Stahl</dc:creator>
  <dc:description/>
  <dc:language>de-DE</dc:language>
  <cp:lastModifiedBy/>
  <dcterms:modified xsi:type="dcterms:W3CDTF">2022-07-03T13:11:09Z</dcterms:modified>
  <cp:revision>8</cp:revision>
  <dc:subject/>
  <dc:title>Projektarbeit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8</vt:i4>
  </property>
  <property fmtid="{D5CDD505-2E9C-101B-9397-08002B2CF9AE}" pid="4" name="PresentationFormat">
    <vt:lpwstr>Breitbild</vt:lpwstr>
  </property>
  <property fmtid="{D5CDD505-2E9C-101B-9397-08002B2CF9AE}" pid="5" name="Slides">
    <vt:i4>8</vt:i4>
  </property>
</Properties>
</file>